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57" r:id="rId4"/>
    <p:sldId id="258" r:id="rId5"/>
    <p:sldId id="261" r:id="rId6"/>
    <p:sldId id="262" r:id="rId7"/>
    <p:sldId id="263" r:id="rId8"/>
    <p:sldId id="266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266" autoAdjust="0"/>
  </p:normalViewPr>
  <p:slideViewPr>
    <p:cSldViewPr>
      <p:cViewPr varScale="1">
        <p:scale>
          <a:sx n="66" d="100"/>
          <a:sy n="66" d="100"/>
        </p:scale>
        <p:origin x="-200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567285-9320-4352-927F-F218437C20AA}" type="datetimeFigureOut">
              <a:rPr lang="en-MY" smtClean="0"/>
              <a:t>30/08/2019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9CB89-38C1-467C-97C0-35F58D5304E1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78344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Q1 – Wind, friction</a:t>
            </a:r>
            <a:r>
              <a:rPr lang="en-US" baseline="0" dirty="0" smtClean="0"/>
              <a:t>, machine breakdown, Sun Light</a:t>
            </a:r>
          </a:p>
          <a:p>
            <a:r>
              <a:rPr lang="en-US" baseline="0" dirty="0" smtClean="0"/>
              <a:t>Q2 – cost effective</a:t>
            </a:r>
          </a:p>
          <a:p>
            <a:r>
              <a:rPr lang="en-US" baseline="0" dirty="0" smtClean="0"/>
              <a:t>Q3 - 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9CB89-38C1-467C-97C0-35F58D5304E1}" type="slidenum">
              <a:rPr lang="en-MY" smtClean="0"/>
              <a:t>10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7846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Lane Following Robot</a:t>
            </a:r>
            <a:endParaRPr lang="en-MY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3638550"/>
            <a:ext cx="57150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61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Questions: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Q1: What is the different between virtual world and real environment?</a:t>
            </a:r>
          </a:p>
          <a:p>
            <a:pPr marL="0" indent="0">
              <a:buNone/>
            </a:pPr>
            <a:r>
              <a:rPr lang="en-US" dirty="0" smtClean="0"/>
              <a:t>Q2: What is the benefit of testing in virtual world?</a:t>
            </a:r>
          </a:p>
          <a:p>
            <a:pPr marL="0" indent="0">
              <a:buNone/>
            </a:pPr>
            <a:r>
              <a:rPr lang="en-US" dirty="0" smtClean="0"/>
              <a:t>Q3: What happen if you directly transfer the prediction model to a robot?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21796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have fun with the Robot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python manual_control.py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9285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79053"/>
            <a:ext cx="8058150" cy="5363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Work Flow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10106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Raw Data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Duration 10 </a:t>
            </a:r>
            <a:r>
              <a:rPr lang="en-US" dirty="0" smtClean="0"/>
              <a:t>minute</a:t>
            </a:r>
            <a:endParaRPr lang="en-MY" dirty="0"/>
          </a:p>
        </p:txBody>
      </p:sp>
      <p:sp>
        <p:nvSpPr>
          <p:cNvPr id="4" name="Rectangle 3"/>
          <p:cNvSpPr/>
          <p:nvPr/>
        </p:nvSpPr>
        <p:spPr>
          <a:xfrm>
            <a:off x="762000" y="4343400"/>
            <a:ext cx="838200" cy="1143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13446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Preprocessing and Train – Validation Split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Duration 30 minute</a:t>
            </a:r>
            <a:endParaRPr lang="en-MY" dirty="0"/>
          </a:p>
        </p:txBody>
      </p:sp>
      <p:sp>
        <p:nvSpPr>
          <p:cNvPr id="4" name="Rectangle 3"/>
          <p:cNvSpPr/>
          <p:nvPr/>
        </p:nvSpPr>
        <p:spPr>
          <a:xfrm>
            <a:off x="1447800" y="4267200"/>
            <a:ext cx="1295400" cy="1295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8442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 and Validation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Duration 30 minute</a:t>
            </a:r>
            <a:endParaRPr lang="en-MY" dirty="0"/>
          </a:p>
        </p:txBody>
      </p:sp>
      <p:sp>
        <p:nvSpPr>
          <p:cNvPr id="4" name="Rectangle 3"/>
          <p:cNvSpPr/>
          <p:nvPr/>
        </p:nvSpPr>
        <p:spPr>
          <a:xfrm>
            <a:off x="2971800" y="3733800"/>
            <a:ext cx="2362200" cy="155448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8442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Predictions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Rectangle 3"/>
          <p:cNvSpPr/>
          <p:nvPr/>
        </p:nvSpPr>
        <p:spPr>
          <a:xfrm>
            <a:off x="4114800" y="3790950"/>
            <a:ext cx="2743200" cy="19240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8442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AI Drive the Car</a:t>
            </a:r>
            <a:endParaRPr lang="en-MY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275" y="2120106"/>
            <a:ext cx="4743450" cy="3486150"/>
          </a:xfrm>
        </p:spPr>
      </p:pic>
    </p:spTree>
    <p:extLst>
      <p:ext uri="{BB962C8B-B14F-4D97-AF65-F5344CB8AC3E}">
        <p14:creationId xmlns:p14="http://schemas.microsoft.com/office/powerpoint/2010/main" val="396595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3201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104</Words>
  <Application>Microsoft Office PowerPoint</Application>
  <PresentationFormat>On-screen Show (4:3)</PresentationFormat>
  <Paragraphs>21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Lane Following Robot</vt:lpstr>
      <vt:lpstr>Let’s have fun with the Robot</vt:lpstr>
      <vt:lpstr>Typical Work Flow</vt:lpstr>
      <vt:lpstr>Get Raw Data</vt:lpstr>
      <vt:lpstr>Preprocessing and Train – Validation Split</vt:lpstr>
      <vt:lpstr>Train and Validation</vt:lpstr>
      <vt:lpstr>Predictions</vt:lpstr>
      <vt:lpstr>Let’s AI Drive the Car</vt:lpstr>
      <vt:lpstr>Questions?</vt:lpstr>
      <vt:lpstr>My Questions: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Lane Following Robot</dc:title>
  <dc:creator>Yap Seng Kuang</dc:creator>
  <cp:lastModifiedBy>Yap Seng Kuang</cp:lastModifiedBy>
  <cp:revision>24</cp:revision>
  <dcterms:created xsi:type="dcterms:W3CDTF">2006-08-16T00:00:00Z</dcterms:created>
  <dcterms:modified xsi:type="dcterms:W3CDTF">2019-08-30T04:50:28Z</dcterms:modified>
</cp:coreProperties>
</file>

<file path=docProps/thumbnail.jpeg>
</file>